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9" r:id="rId2"/>
    <p:sldId id="256" r:id="rId3"/>
    <p:sldId id="257" r:id="rId4"/>
    <p:sldId id="258" r:id="rId5"/>
    <p:sldId id="281" r:id="rId6"/>
    <p:sldId id="280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89"/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>
            <p14:sldId id="283"/>
            <p14:sldId id="284"/>
            <p14:sldId id="285"/>
          </p14:sldIdLst>
        </p14:section>
        <p14:section name="Tiết 3" id="{B7273C16-7089-461E-AA77-A2450A07B741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D2624-FE31-4AA1-8047-3D90F2D8DD2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7999-A5EC-41ED-B442-C93CAE693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8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4B2FF-8E37-4367-A0B2-C036450B8F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26719" y="3082753"/>
            <a:ext cx="138564" cy="692628"/>
          </a:xfrm>
          <a:prstGeom prst="rect">
            <a:avLst/>
          </a:prstGeom>
          <a:noFill/>
        </p:spPr>
        <p:txBody>
          <a:bodyPr wrap="none" lIns="68580" tIns="34291" rIns="68580" bIns="34291">
            <a:spAutoFit/>
          </a:bodyPr>
          <a:lstStyle/>
          <a:p>
            <a:pPr algn="ctr"/>
            <a:endParaRPr lang="en-US" sz="4051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2055679" y="1169509"/>
            <a:ext cx="8219208" cy="4265777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273084"/>
                <a:gd name="adj2" fmla="val 59546"/>
              </a:avLst>
            </a:prstTxWarp>
          </a:bodyPr>
          <a:lstStyle/>
          <a:p>
            <a:pPr algn="ctr" defTabSz="347555"/>
            <a:r>
              <a:rPr lang="en-US" sz="2737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Chào mừng các em học sinh</a:t>
            </a:r>
          </a:p>
          <a:p>
            <a:pPr algn="ctr" defTabSz="347555"/>
            <a:r>
              <a:rPr lang="en-US" sz="2737" b="1" i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8999" y="2434551"/>
            <a:ext cx="6375463" cy="2031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51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Lớp</a:t>
            </a:r>
            <a:r>
              <a:rPr lang="en-US" sz="5251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5251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1A2</a:t>
            </a:r>
            <a:endParaRPr lang="en-US" sz="5251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5251" b="1" dirty="0">
                <a:solidFill>
                  <a:srgbClr val="FF0000"/>
                </a:solidFill>
                <a:cs typeface="Times New Roman" panose="02020603050405020304" pitchFamily="18" charset="0"/>
              </a:rPr>
              <a:t>Năm học</a:t>
            </a:r>
            <a:r>
              <a:rPr lang="en-US" sz="5251" b="1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5251" b="1" smtClean="0">
                <a:solidFill>
                  <a:srgbClr val="FF0000"/>
                </a:solidFill>
                <a:cs typeface="Times New Roman" panose="02020603050405020304" pitchFamily="18" charset="0"/>
              </a:rPr>
              <a:t>2022 </a:t>
            </a:r>
            <a:r>
              <a:rPr lang="en-US" sz="5251" b="1">
                <a:solidFill>
                  <a:srgbClr val="FF0000"/>
                </a:solidFill>
                <a:cs typeface="Times New Roman" panose="02020603050405020304" pitchFamily="18" charset="0"/>
              </a:rPr>
              <a:t>– </a:t>
            </a:r>
            <a:r>
              <a:rPr lang="en-US" sz="5251" b="1" smtClean="0">
                <a:solidFill>
                  <a:srgbClr val="FF0000"/>
                </a:solidFill>
                <a:cs typeface="Times New Roman" panose="02020603050405020304" pitchFamily="18" charset="0"/>
              </a:rPr>
              <a:t>2023</a:t>
            </a:r>
            <a:endParaRPr lang="en-US" sz="5251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1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6" name="LopChungTaDoanKet-CamNhung-26291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9189" y="4755853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8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5634851" y="4530998"/>
            <a:ext cx="774186" cy="390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67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TIẾT 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-161123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7197C0-3030-4D64-AC52-DEAE31804831}"/>
              </a:ext>
            </a:extLst>
          </p:cNvPr>
          <p:cNvSpPr/>
          <p:nvPr/>
        </p:nvSpPr>
        <p:spPr>
          <a:xfrm>
            <a:off x="5612174" y="211669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35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3F299B-5344-40B4-941E-3F26C17C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359" y="3158504"/>
            <a:ext cx="2952380" cy="1356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352A8A-89B9-4660-8C25-543BB58EFA92}"/>
              </a:ext>
            </a:extLst>
          </p:cNvPr>
          <p:cNvSpPr/>
          <p:nvPr/>
        </p:nvSpPr>
        <p:spPr>
          <a:xfrm>
            <a:off x="7877359" y="3158504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850BEF-E732-4449-8BF1-1561C6B95F1D}"/>
              </a:ext>
            </a:extLst>
          </p:cNvPr>
          <p:cNvSpPr/>
          <p:nvPr/>
        </p:nvSpPr>
        <p:spPr>
          <a:xfrm>
            <a:off x="7877359" y="3812549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160</Words>
  <Application>Microsoft Office PowerPoint</Application>
  <PresentationFormat>Widescreen</PresentationFormat>
  <Paragraphs>101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KNC- Chi Thinh</cp:lastModifiedBy>
  <cp:revision>128</cp:revision>
  <dcterms:created xsi:type="dcterms:W3CDTF">2020-08-20T03:35:56Z</dcterms:created>
  <dcterms:modified xsi:type="dcterms:W3CDTF">2022-10-03T07:22:50Z</dcterms:modified>
</cp:coreProperties>
</file>