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92" r:id="rId3"/>
    <p:sldId id="265" r:id="rId4"/>
    <p:sldId id="268" r:id="rId5"/>
    <p:sldId id="269" r:id="rId6"/>
    <p:sldId id="259" r:id="rId7"/>
    <p:sldId id="270" r:id="rId8"/>
    <p:sldId id="261" r:id="rId9"/>
    <p:sldId id="283" r:id="rId10"/>
    <p:sldId id="273" r:id="rId11"/>
    <p:sldId id="285" r:id="rId12"/>
    <p:sldId id="284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8C1A0-936A-4D7B-83B0-CEDFF0AE4541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0710-F625-4014-8520-8D268B232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4B2FF-8E37-4367-A0B2-C036450B8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0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4B2FF-8E37-4367-A0B2-C036450B8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957B-2772-40BD-BCF2-DA9E7800F5F0}" type="slidenum">
              <a:rPr lang="vi-VN" smtClean="0"/>
              <a:pPr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2150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8760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138-1EE8-46F9-93D6-B12DA8A7CDD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0"/>
            <a:ext cx="9144793" cy="6126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2718" y="308275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531678" y="1169506"/>
            <a:ext cx="8219208" cy="426577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273084"/>
                <a:gd name="adj2" fmla="val 59546"/>
              </a:avLst>
            </a:prstTxWarp>
          </a:bodyPr>
          <a:lstStyle/>
          <a:p>
            <a:pPr algn="ctr" defTabSz="347564"/>
            <a:r>
              <a:rPr lang="en-US" sz="2737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các em học sinh</a:t>
            </a:r>
          </a:p>
          <a:p>
            <a:pPr algn="ctr" defTabSz="347564"/>
            <a:r>
              <a:rPr lang="en-US" sz="2737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6" name="LopChungTaDoanKet-CamNhung-26291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5189" y="4755853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572000" y="6858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ư vấn hỏi đá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778" y="0"/>
            <a:ext cx="4061222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/>
          <p:cNvSpPr/>
          <p:nvPr/>
        </p:nvSpPr>
        <p:spPr>
          <a:xfrm>
            <a:off x="4495800" y="26670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.So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267200" y="4495800"/>
            <a:ext cx="4343400" cy="11906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841909" y="4658773"/>
            <a:ext cx="7515694" cy="601561"/>
          </a:xfrm>
        </p:spPr>
        <p:txBody>
          <a:bodyPr>
            <a:noAutofit/>
          </a:bodyPr>
          <a:lstStyle/>
          <a:p>
            <a:r>
              <a:rPr lang="en-GB" sz="3599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599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3: </a:t>
            </a:r>
            <a:r>
              <a:rPr lang="en-GB" sz="3599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Nhiều</a:t>
            </a:r>
            <a:r>
              <a:rPr lang="en-GB" sz="3599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599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hơn</a:t>
            </a:r>
            <a:r>
              <a:rPr lang="en-GB" sz="3599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599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ít</a:t>
            </a:r>
            <a:r>
              <a:rPr lang="en-GB" sz="3599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599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hơn</a:t>
            </a:r>
            <a:r>
              <a:rPr lang="en-GB" sz="3599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599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bằng</a:t>
            </a:r>
            <a:r>
              <a:rPr lang="en-GB" sz="3599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599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nhau</a:t>
            </a:r>
            <a:endParaRPr lang="en-GB" sz="3599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24415" y="5335885"/>
            <a:ext cx="6947253" cy="3311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1999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b="17271"/>
          <a:stretch/>
        </p:blipFill>
        <p:spPr>
          <a:xfrm>
            <a:off x="2278339" y="1134138"/>
            <a:ext cx="4639405" cy="34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285" y="2211941"/>
            <a:ext cx="2654802" cy="3392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" y="1443948"/>
            <a:ext cx="1535983" cy="76799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6631" y="3315765"/>
            <a:ext cx="2634395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tằm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29465" y="4092241"/>
            <a:ext cx="2634395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lá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tằm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3691" y="3943293"/>
            <a:ext cx="513679" cy="51367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6" name="Rounded Rectangle 25"/>
          <p:cNvSpPr/>
          <p:nvPr/>
        </p:nvSpPr>
        <p:spPr>
          <a:xfrm>
            <a:off x="212388" y="4009052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B.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6872" y="3183860"/>
            <a:ext cx="513679" cy="51367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8" name="Rounded Rectangle 27"/>
          <p:cNvSpPr/>
          <p:nvPr/>
        </p:nvSpPr>
        <p:spPr>
          <a:xfrm>
            <a:off x="205570" y="3249620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99" y="1237143"/>
            <a:ext cx="4266563" cy="4254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5627436" y="4221129"/>
            <a:ext cx="860359" cy="8275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4646152" y="3341418"/>
            <a:ext cx="860359" cy="8275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4800143" y="2229621"/>
            <a:ext cx="860359" cy="8275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6059341" y="1741505"/>
            <a:ext cx="860359" cy="8275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6803878" y="3791004"/>
            <a:ext cx="860359" cy="8275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7034644" y="2436829"/>
            <a:ext cx="860359" cy="827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55" y="3046245"/>
            <a:ext cx="723855" cy="31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05" y="2686364"/>
            <a:ext cx="881826" cy="3844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37" y="2922711"/>
            <a:ext cx="1183393" cy="5159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33" y="3499013"/>
            <a:ext cx="1088293" cy="4744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53" y="3510149"/>
            <a:ext cx="888992" cy="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781E-6 -2.86023E-6 L -0.08765 0.00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08E-6 -2.08886E-6 L -0.07289 -0.116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77E-6 1.44708E-6 L 0.02291 -0.14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-7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2E-6 -2.43443E-6 L 0.07168 -0.06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" y="-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449E-6 -3.79512E-6 L 0.07185 0.085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4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" y="1443948"/>
            <a:ext cx="1535983" cy="76799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285" y="2211941"/>
            <a:ext cx="2654802" cy="3502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5286" y="3091769"/>
            <a:ext cx="513679" cy="51367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3" name="Rounded Rectangle 22"/>
          <p:cNvSpPr/>
          <p:nvPr/>
        </p:nvSpPr>
        <p:spPr>
          <a:xfrm>
            <a:off x="285311" y="3162899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5286" y="3846317"/>
            <a:ext cx="513679" cy="51367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5" name="Rounded Rectangle 24"/>
          <p:cNvSpPr/>
          <p:nvPr/>
        </p:nvSpPr>
        <p:spPr>
          <a:xfrm>
            <a:off x="293983" y="3912077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35" y="1608342"/>
            <a:ext cx="5271586" cy="360576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09812" y="3188711"/>
            <a:ext cx="2634395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nấm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nhím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22647" y="3965187"/>
            <a:ext cx="2634395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nấm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ít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nhím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94" y="3246647"/>
            <a:ext cx="416736" cy="416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94" y="3568958"/>
            <a:ext cx="396229" cy="396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4" y="3294578"/>
            <a:ext cx="457823" cy="45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98" y="3605448"/>
            <a:ext cx="424989" cy="424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32" y="3950311"/>
            <a:ext cx="364529" cy="364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85" y="3523489"/>
            <a:ext cx="406417" cy="406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6" y="4406772"/>
            <a:ext cx="481856" cy="4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" y="1443948"/>
            <a:ext cx="1535983" cy="76799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284" y="2211941"/>
            <a:ext cx="5880492" cy="3502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 </a:t>
            </a:r>
          </a:p>
          <a:p>
            <a:pPr algn="l"/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Cho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thêm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để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bắp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cải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70586" y="3068945"/>
            <a:ext cx="513679" cy="51367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3" name="Rounded Rectangle 22"/>
          <p:cNvSpPr/>
          <p:nvPr/>
        </p:nvSpPr>
        <p:spPr>
          <a:xfrm>
            <a:off x="5630611" y="3140075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92098" y="3983095"/>
            <a:ext cx="513679" cy="51367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5" name="Rounded Rectangle 24"/>
          <p:cNvSpPr/>
          <p:nvPr/>
        </p:nvSpPr>
        <p:spPr>
          <a:xfrm>
            <a:off x="5660796" y="4048854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4" y="3068945"/>
            <a:ext cx="667035" cy="803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59" y="3068945"/>
            <a:ext cx="667035" cy="803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5" y="4158202"/>
            <a:ext cx="1011830" cy="7844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7" y="4158199"/>
            <a:ext cx="1011830" cy="7844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89" y="4158200"/>
            <a:ext cx="1011830" cy="7844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92" y="4158199"/>
            <a:ext cx="1011830" cy="7844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22" y="2865816"/>
            <a:ext cx="667035" cy="8035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9" y="3756401"/>
            <a:ext cx="667035" cy="8035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93" y="3756401"/>
            <a:ext cx="667035" cy="8035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96" y="3756401"/>
            <a:ext cx="667035" cy="8035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51" y="2853743"/>
            <a:ext cx="667035" cy="8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75E-6 -2.5054E-6 L -0.37678 0.02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8" y="13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334E-8 -4.13144E-6 L -0.30354 0.019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" y="1443948"/>
            <a:ext cx="1535983" cy="76799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285" y="2211941"/>
            <a:ext cx="2807148" cy="3502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6033" y="3068945"/>
            <a:ext cx="513679" cy="51367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3" name="Rounded Rectangle 22"/>
          <p:cNvSpPr/>
          <p:nvPr/>
        </p:nvSpPr>
        <p:spPr>
          <a:xfrm>
            <a:off x="6726059" y="3140075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87546" y="3983095"/>
            <a:ext cx="513679" cy="51367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5" name="Rounded Rectangle 24"/>
          <p:cNvSpPr/>
          <p:nvPr/>
        </p:nvSpPr>
        <p:spPr>
          <a:xfrm>
            <a:off x="6756243" y="4048854"/>
            <a:ext cx="382158" cy="3821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4" y="3068945"/>
            <a:ext cx="667035" cy="803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59" y="3068945"/>
            <a:ext cx="667035" cy="803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5" y="4158202"/>
            <a:ext cx="1011830" cy="7844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7" y="4158199"/>
            <a:ext cx="1011830" cy="7844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89" y="4158200"/>
            <a:ext cx="1011830" cy="7844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92" y="4158199"/>
            <a:ext cx="1011830" cy="7844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0" y="2865816"/>
            <a:ext cx="667035" cy="8035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76" y="3756401"/>
            <a:ext cx="667035" cy="80359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285" y="2640443"/>
            <a:ext cx="5433322" cy="3502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Cho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thêm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để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bắp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cải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04" y="3726585"/>
            <a:ext cx="667035" cy="803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03" y="3068945"/>
            <a:ext cx="667035" cy="8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18E-6 2.77075E-6 L -0.35682 -0.149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1" y="-74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559E-6 -4.8411E-6 L -0.30614 -0.132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649078" y="4352963"/>
            <a:ext cx="3664727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vịt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dưới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nước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vịt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trên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bờ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649078" y="4869135"/>
            <a:ext cx="2634395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vịt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trên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bờ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ít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mèo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09168" y="4745205"/>
            <a:ext cx="460106" cy="42190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1" name="Rounded Rectangle 10"/>
          <p:cNvSpPr/>
          <p:nvPr/>
        </p:nvSpPr>
        <p:spPr>
          <a:xfrm>
            <a:off x="3179643" y="4807345"/>
            <a:ext cx="342302" cy="3138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" y="1443948"/>
            <a:ext cx="1535983" cy="76799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5285" y="2211941"/>
            <a:ext cx="2654802" cy="3502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4.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999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1999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649078" y="5310734"/>
            <a:ext cx="2634395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mèo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6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vịt</a:t>
            </a:r>
            <a:r>
              <a:rPr lang="en-GB" sz="16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9169" y="5247091"/>
            <a:ext cx="460106" cy="42190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8" name="Rounded Rectangle 17"/>
          <p:cNvSpPr/>
          <p:nvPr/>
        </p:nvSpPr>
        <p:spPr>
          <a:xfrm>
            <a:off x="3179643" y="5301761"/>
            <a:ext cx="342302" cy="3138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B6BDD"/>
                </a:solidFill>
              </a:rPr>
              <a:t>C.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09170" y="4243318"/>
            <a:ext cx="460106" cy="42190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2" name="Rounded Rectangle 21"/>
          <p:cNvSpPr/>
          <p:nvPr/>
        </p:nvSpPr>
        <p:spPr>
          <a:xfrm>
            <a:off x="3179645" y="4304014"/>
            <a:ext cx="342302" cy="3138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B6BDD"/>
                </a:solidFill>
              </a:rPr>
              <a:t>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00" y="1147858"/>
            <a:ext cx="5789947" cy="2984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57" y="2755931"/>
            <a:ext cx="1121973" cy="112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84" y="2640217"/>
            <a:ext cx="931200" cy="93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68" y="2174065"/>
            <a:ext cx="914762" cy="91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73" y="2939786"/>
            <a:ext cx="631631" cy="6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7126E-6 5.4983E-6 L 8.77126E-6 5.4983E-6 C -0.0085 -0.0074 -0.00763 -0.00894 -0.01995 -0.00431 C -0.02082 -0.00369 -0.02047 -0.00123 -0.02065 5.4983E-6 C -0.02047 0.00186 -0.02065 0.00433 -0.01995 0.00556 C -0.01908 0.00711 -0.01787 0.00649 -0.01683 0.00711 C -0.01596 0.00741 -0.01509 0.00803 -0.0144 0.00865 C -0.00694 0.0068 -0.00954 0.00988 -0.00572 0.00279 L 8.77126E-6 5.4983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981200" y="1143000"/>
            <a:ext cx="5257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5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Cuûng coá, daën doø    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990600" y="2590800"/>
            <a:ext cx="777240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3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 3: Nhiều hơn, ít hơn, bằng nhau SGK tr 20 đến 23</a:t>
            </a:r>
            <a:endParaRPr lang="en-US" sz="3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3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Làm bài tập toán Bài 3 trang đến trang 19.</a:t>
            </a:r>
          </a:p>
        </p:txBody>
      </p:sp>
    </p:spTree>
    <p:extLst>
      <p:ext uri="{BB962C8B-B14F-4D97-AF65-F5344CB8AC3E}">
        <p14:creationId xmlns:p14="http://schemas.microsoft.com/office/powerpoint/2010/main" val="93593690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30266"/>
            <a:ext cx="9144793" cy="6827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2718" y="308275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LopChungTaDoanKet-CamNhung-26291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5189" y="4755853"/>
            <a:ext cx="365522" cy="36552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67208" y="2228850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toán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6"/>
          <p:cNvGrpSpPr/>
          <p:nvPr/>
        </p:nvGrpSpPr>
        <p:grpSpPr>
          <a:xfrm>
            <a:off x="412750" y="179126"/>
            <a:ext cx="2484437" cy="1658938"/>
            <a:chOff x="457200" y="934614"/>
            <a:chExt cx="2484437" cy="1658938"/>
          </a:xfrm>
        </p:grpSpPr>
        <p:pic>
          <p:nvPicPr>
            <p:cNvPr id="10" name="Picture 6" descr="2511784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34614"/>
              <a:ext cx="2484437" cy="165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Hình chữ nhật 10"/>
            <p:cNvSpPr/>
            <p:nvPr/>
          </p:nvSpPr>
          <p:spPr>
            <a:xfrm>
              <a:off x="609600" y="1531723"/>
              <a:ext cx="192063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Bài</a:t>
              </a:r>
              <a:r>
                <a:rPr 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3</a:t>
              </a:r>
              <a:endParaRPr lang="vi-VN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4" r="54062"/>
          <a:stretch/>
        </p:blipFill>
        <p:spPr bwMode="auto">
          <a:xfrm>
            <a:off x="949325" y="6529388"/>
            <a:ext cx="2576513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4" r="54062"/>
          <a:stretch/>
        </p:blipFill>
        <p:spPr bwMode="auto">
          <a:xfrm>
            <a:off x="0" y="6529389"/>
            <a:ext cx="2448000" cy="3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Nhóm 15"/>
          <p:cNvGrpSpPr/>
          <p:nvPr/>
        </p:nvGrpSpPr>
        <p:grpSpPr>
          <a:xfrm>
            <a:off x="2941637" y="4495800"/>
            <a:ext cx="6173788" cy="2362200"/>
            <a:chOff x="2941637" y="3703141"/>
            <a:chExt cx="6173788" cy="3154859"/>
          </a:xfrm>
        </p:grpSpPr>
        <p:pic>
          <p:nvPicPr>
            <p:cNvPr id="17410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88" y="3703141"/>
              <a:ext cx="5608637" cy="3154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/>
            <p:cNvSpPr/>
            <p:nvPr/>
          </p:nvSpPr>
          <p:spPr>
            <a:xfrm>
              <a:off x="4939200" y="3703141"/>
              <a:ext cx="2376000" cy="109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3" name="Hình chữ nhật 12"/>
            <p:cNvSpPr/>
            <p:nvPr/>
          </p:nvSpPr>
          <p:spPr>
            <a:xfrm>
              <a:off x="2941637" y="3703141"/>
              <a:ext cx="2849563" cy="792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" name="Nhóm 20"/>
          <p:cNvGrpSpPr/>
          <p:nvPr/>
        </p:nvGrpSpPr>
        <p:grpSpPr>
          <a:xfrm>
            <a:off x="63500" y="4619626"/>
            <a:ext cx="2466731" cy="1924050"/>
            <a:chOff x="63500" y="4619626"/>
            <a:chExt cx="2466731" cy="1924050"/>
          </a:xfrm>
        </p:grpSpPr>
        <p:pic>
          <p:nvPicPr>
            <p:cNvPr id="19" name="Ảnh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4619626"/>
              <a:ext cx="2466731" cy="1924050"/>
            </a:xfrm>
            <a:prstGeom prst="rect">
              <a:avLst/>
            </a:prstGeom>
          </p:spPr>
        </p:pic>
        <p:sp>
          <p:nvSpPr>
            <p:cNvPr id="20" name="Hình chữ nhật 19"/>
            <p:cNvSpPr/>
            <p:nvPr/>
          </p:nvSpPr>
          <p:spPr>
            <a:xfrm>
              <a:off x="63500" y="6248400"/>
              <a:ext cx="698500" cy="280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23" name="Hình chữ nhật 22"/>
          <p:cNvSpPr/>
          <p:nvPr/>
        </p:nvSpPr>
        <p:spPr>
          <a:xfrm>
            <a:off x="412750" y="2094369"/>
            <a:ext cx="819897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Nhiều hơn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ít hơn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bằng nhau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tiết 1+2)</a:t>
            </a:r>
            <a:endParaRPr lang="vi-VN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DCCF"/>
              </a:clrFrom>
              <a:clrTo>
                <a:srgbClr val="E4DC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7241"/>
            <a:ext cx="7696200" cy="55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_Văn_Bản 13"/>
          <p:cNvSpPr txBox="1"/>
          <p:nvPr/>
        </p:nvSpPr>
        <p:spPr>
          <a:xfrm>
            <a:off x="2362200" y="2286000"/>
            <a:ext cx="4341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E:\Giáo án điện tử CÁNH DIỀU- HUYỀN 2020\OneDrive_2020-08-12 (1)\MÔN TOÁN\HÌNH ẢNH\trang 1 -50\trang 22\626ca383-5e41-4a7f-8280-1831a74442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343401" cy="2362200"/>
          </a:xfrm>
          <a:prstGeom prst="rect">
            <a:avLst/>
          </a:prstGeom>
          <a:noFill/>
        </p:spPr>
      </p:pic>
      <p:sp>
        <p:nvSpPr>
          <p:cNvPr id="32" name="Rectangle: Rounded Corners 3"/>
          <p:cNvSpPr/>
          <p:nvPr/>
        </p:nvSpPr>
        <p:spPr>
          <a:xfrm>
            <a:off x="0" y="0"/>
            <a:ext cx="45720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S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 ẾCH VÀ PHẢN ỨNG VỚI NỒI NƯỚC NÓNG Nếu | Frog pictures, Happy cartoon,  Animated fr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2247900" cy="1600200"/>
          </a:xfrm>
          <a:prstGeom prst="rect">
            <a:avLst/>
          </a:prstGeom>
          <a:noFill/>
        </p:spPr>
      </p:pic>
      <p:sp>
        <p:nvSpPr>
          <p:cNvPr id="6" name="Rectangle: Rounded Corners 2"/>
          <p:cNvSpPr/>
          <p:nvPr/>
        </p:nvSpPr>
        <p:spPr>
          <a:xfrm>
            <a:off x="1981200" y="5791200"/>
            <a:ext cx="44196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8" name="Picture 2" descr="CON ẾCH VÀ PHẢN ỨNG VỚI NỒI NƯỚC NÓNG Nếu | Frog pictures, Happy cartoon,  Animated fr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95400"/>
            <a:ext cx="2247900" cy="1524000"/>
          </a:xfrm>
          <a:prstGeom prst="rect">
            <a:avLst/>
          </a:prstGeom>
          <a:noFill/>
        </p:spPr>
      </p:pic>
      <p:pic>
        <p:nvPicPr>
          <p:cNvPr id="9" name="Picture 2" descr="CON ẾCH VÀ PHẢN ỨNG VỚI NỒI NƯỚC NÓNG Nếu | Frog pictures, Happy cartoon,  Animated fr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371600"/>
            <a:ext cx="2247900" cy="1600200"/>
          </a:xfrm>
          <a:prstGeom prst="rect">
            <a:avLst/>
          </a:prstGeom>
          <a:noFill/>
        </p:spPr>
      </p:pic>
      <p:pic>
        <p:nvPicPr>
          <p:cNvPr id="10" name="Picture 9" descr="trà lá sen Archives - Trà Lá Sen Hà Diệp Tra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rà lá sen Archives - Trà Lá Sen Hà Diệp Tra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267200"/>
            <a:ext cx="289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stCxn id="8" idx="2"/>
          </p:cNvCxnSpPr>
          <p:nvPr/>
        </p:nvCxnSpPr>
        <p:spPr>
          <a:xfrm rot="16200000" flipH="1">
            <a:off x="3686175" y="3533775"/>
            <a:ext cx="1676400" cy="247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290" idx="2"/>
          </p:cNvCxnSpPr>
          <p:nvPr/>
        </p:nvCxnSpPr>
        <p:spPr>
          <a:xfrm rot="16200000" flipH="1">
            <a:off x="676275" y="3571875"/>
            <a:ext cx="1447800" cy="95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1" name="Picture 3" descr="C:\Users\DTD\Downloads\IMG_3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33800" cy="1143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ỏ ngồ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ỏ ngồ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hỏ ngồ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3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ỏ ngồ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609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5 “cấm kỵ” khi ăn cà rốt bạn cần phải biết | Lao Động Online | LAODONG.VN -  Tin tức mới nhất 24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76600"/>
            <a:ext cx="1743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5 “cấm kỵ” khi ăn cà rốt bạn cần phải biết | Lao Động Online | LAODONG.VN -  Tin tức mới nhất 24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352800"/>
            <a:ext cx="1743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5 “cấm kỵ” khi ăn cà rốt bạn cần phải biết | Lao Động Online | LAODONG.VN -  Tin tức mới nhất 24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52800"/>
            <a:ext cx="1743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5 “cấm kỵ” khi ăn cà rốt bạn cần phải biết | Lao Động Online | LAODONG.VN -  Tin tức mới nhất 24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352800"/>
            <a:ext cx="1743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>
            <a:endCxn id="12" idx="0"/>
          </p:cNvCxnSpPr>
          <p:nvPr/>
        </p:nvCxnSpPr>
        <p:spPr>
          <a:xfrm rot="16200000" flipH="1">
            <a:off x="5350669" y="2802731"/>
            <a:ext cx="990600" cy="109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3" idx="0"/>
          </p:cNvCxnSpPr>
          <p:nvPr/>
        </p:nvCxnSpPr>
        <p:spPr>
          <a:xfrm rot="5400000">
            <a:off x="7484269" y="2836069"/>
            <a:ext cx="914400" cy="119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0"/>
          </p:cNvCxnSpPr>
          <p:nvPr/>
        </p:nvCxnSpPr>
        <p:spPr>
          <a:xfrm rot="5400000">
            <a:off x="1083469" y="2683669"/>
            <a:ext cx="990600" cy="195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1" idx="0"/>
          </p:cNvCxnSpPr>
          <p:nvPr/>
        </p:nvCxnSpPr>
        <p:spPr>
          <a:xfrm rot="16200000" flipH="1">
            <a:off x="3102769" y="2764631"/>
            <a:ext cx="1143000" cy="33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2"/>
          <p:cNvSpPr/>
          <p:nvPr/>
        </p:nvSpPr>
        <p:spPr>
          <a:xfrm>
            <a:off x="1981200" y="5943600"/>
            <a:ext cx="44196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8"/>
          <p:cNvSpPr/>
          <p:nvPr/>
        </p:nvSpPr>
        <p:spPr bwMode="auto">
          <a:xfrm>
            <a:off x="228600" y="1371600"/>
            <a:ext cx="474663" cy="5111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latin typeface=".VnAvant" pitchFamily="34" charset="0"/>
              </a:rPr>
              <a:t>1</a:t>
            </a:r>
          </a:p>
        </p:txBody>
      </p:sp>
      <p:pic>
        <p:nvPicPr>
          <p:cNvPr id="9217" name="Picture 1" descr="C:\Users\DTD\Downloads\IMG_3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6400" cy="107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9" name="Rectangle: Rounded Corners 2"/>
          <p:cNvSpPr/>
          <p:nvPr/>
        </p:nvSpPr>
        <p:spPr>
          <a:xfrm>
            <a:off x="762000" y="1371600"/>
            <a:ext cx="80772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11" name="Picture 10" descr="Hình ảnh Bướm Tím Bướm Bướm Trắng Tím, Xinh đẹp, đẹp, Mực miễn phí tải tập  tin PNG PSDComment và Vecto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362200"/>
            <a:ext cx="17573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ươm Bướm Hình ảnh | Định dạng hình ảnh PSD 400479585| vn.lovepik.co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16764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iểu tượng Con bướm màu xanh - Sticker ftestickers butterfly - Vector Fre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1" y="23622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ình ảnh Bướm Xanh Cánh đen Cánh Bướm Trang Trí Bướm, Bướm Sáng Tạo, Bướm  đẹp, Côn Trùng miễn phí tải tập tin PNG PSDComment và Vecto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362200"/>
            <a:ext cx="16811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rắc nghiệm tâm lý: Hình ảnh con bướm tiết lộ gì về tính cách của bạn? •  Hello Bacsi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2362200"/>
            <a:ext cx="16764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10 bước vẽ hoa hồng đơn giản dành cho người mới bắt đầu - Comic Media  Academ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114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10 bước vẽ hoa hồng đơn giản dành cho người mới bắt đầu - Comic Media  Academy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41910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10 bước vẽ hoa hồng đơn giản dành cho người mới bắt đầu - Comic Media  Academ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41910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10 bước vẽ hoa hồng đơn giản dành cho người mới bắt đầu - Comic Media  Academ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1148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: Rounded Corners 2"/>
          <p:cNvSpPr/>
          <p:nvPr/>
        </p:nvSpPr>
        <p:spPr>
          <a:xfrm>
            <a:off x="1981200" y="5791200"/>
            <a:ext cx="52578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32" name="Picture 31" descr="Hình ảnh Bướm Tím Bướm Bướm Trắng Tím, Xinh đẹp, đẹp, Mực miễn phí tải tập  tin PNG PSDComment và Vecto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362200"/>
            <a:ext cx="17573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Bươm Bướm Hình ảnh | Định dạng hình ảnh PSD 400479585| vn.lovepik.co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16764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Biểu tượng Con bướm màu xanh - Sticker ftestickers butterfly - Vector Fre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1" y="23622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Hình ảnh Bướm Xanh Cánh đen Cánh Bướm Trang Trí Bướm, Bướm Sáng Tạo, Bướm  đẹp, Côn Trùng miễn phí tải tập tin PNG PSDComment và Vecto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362200"/>
            <a:ext cx="16811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8"/>
          <p:cNvSpPr/>
          <p:nvPr/>
        </p:nvSpPr>
        <p:spPr bwMode="auto">
          <a:xfrm>
            <a:off x="0" y="381000"/>
            <a:ext cx="474663" cy="5111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smtClean="0">
                <a:latin typeface=".VnAvant" pitchFamily="34" charset="0"/>
              </a:rPr>
              <a:t>2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1" name="Rectangle: Rounded Corners 2"/>
          <p:cNvSpPr/>
          <p:nvPr/>
        </p:nvSpPr>
        <p:spPr>
          <a:xfrm>
            <a:off x="533400" y="381000"/>
            <a:ext cx="33528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DTD\Downloads\IMG_388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128000" cy="3314700"/>
          </a:xfrm>
          <a:prstGeom prst="rect">
            <a:avLst/>
          </a:prstGeom>
          <a:noFill/>
        </p:spPr>
      </p:pic>
      <p:sp>
        <p:nvSpPr>
          <p:cNvPr id="12" name="Rectangle: Rounded Corners 2"/>
          <p:cNvSpPr/>
          <p:nvPr/>
        </p:nvSpPr>
        <p:spPr>
          <a:xfrm>
            <a:off x="533400" y="4724400"/>
            <a:ext cx="7010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2"/>
          <p:cNvSpPr/>
          <p:nvPr/>
        </p:nvSpPr>
        <p:spPr>
          <a:xfrm>
            <a:off x="533400" y="5334000"/>
            <a:ext cx="617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9" name="Oval 38"/>
          <p:cNvSpPr/>
          <p:nvPr/>
        </p:nvSpPr>
        <p:spPr bwMode="auto">
          <a:xfrm>
            <a:off x="304800" y="4724400"/>
            <a:ext cx="838200" cy="5873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.VnAvant" pitchFamily="34" charset="0"/>
              </a:rPr>
              <a:t>a)</a:t>
            </a:r>
            <a:endParaRPr lang="en-US" sz="2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8"/>
          <p:cNvSpPr/>
          <p:nvPr/>
        </p:nvSpPr>
        <p:spPr bwMode="auto">
          <a:xfrm>
            <a:off x="0" y="381000"/>
            <a:ext cx="474663" cy="5111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smtClean="0">
                <a:latin typeface=".VnAvant" pitchFamily="34" charset="0"/>
              </a:rPr>
              <a:t>3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1" name="Rectangle: Rounded Corners 2"/>
          <p:cNvSpPr/>
          <p:nvPr/>
        </p:nvSpPr>
        <p:spPr>
          <a:xfrm>
            <a:off x="533400" y="381000"/>
            <a:ext cx="335280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C:\Users\DTD\Downloads\IMG_389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8128000" cy="3657600"/>
          </a:xfrm>
          <a:prstGeom prst="rect">
            <a:avLst/>
          </a:prstGeom>
          <a:noFill/>
        </p:spPr>
      </p:pic>
      <p:sp>
        <p:nvSpPr>
          <p:cNvPr id="6" name="Rectangle: Rounded Corners 2"/>
          <p:cNvSpPr/>
          <p:nvPr/>
        </p:nvSpPr>
        <p:spPr>
          <a:xfrm>
            <a:off x="3505200" y="838200"/>
            <a:ext cx="5410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2"/>
          <p:cNvSpPr/>
          <p:nvPr/>
        </p:nvSpPr>
        <p:spPr>
          <a:xfrm>
            <a:off x="3581400" y="1447800"/>
            <a:ext cx="5410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2"/>
          <p:cNvSpPr/>
          <p:nvPr/>
        </p:nvSpPr>
        <p:spPr>
          <a:xfrm>
            <a:off x="3581400" y="2057400"/>
            <a:ext cx="5410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9" name="Oval 38"/>
          <p:cNvSpPr/>
          <p:nvPr/>
        </p:nvSpPr>
        <p:spPr bwMode="auto">
          <a:xfrm>
            <a:off x="3276600" y="838200"/>
            <a:ext cx="855663" cy="5111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.VnAvant" pitchFamily="34" charset="0"/>
              </a:rPr>
              <a:t>a)</a:t>
            </a:r>
            <a:endParaRPr lang="en-US" sz="2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369</Words>
  <Application>Microsoft Office PowerPoint</Application>
  <PresentationFormat>On-screen Show (4:3)</PresentationFormat>
  <Paragraphs>61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Calibri</vt:lpstr>
      <vt:lpstr>Lato</vt:lpstr>
      <vt:lpstr>Lato Heavy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Nhiều hơn, ít hơn, bằng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KNC- Chi Thinh</cp:lastModifiedBy>
  <cp:revision>52</cp:revision>
  <dcterms:created xsi:type="dcterms:W3CDTF">2020-08-14T06:59:02Z</dcterms:created>
  <dcterms:modified xsi:type="dcterms:W3CDTF">2022-09-19T01:29:11Z</dcterms:modified>
</cp:coreProperties>
</file>