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0" r:id="rId3"/>
    <p:sldId id="432" r:id="rId4"/>
    <p:sldId id="433" r:id="rId5"/>
    <p:sldId id="435" r:id="rId6"/>
    <p:sldId id="439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640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NGUYỄN TẤT THÀNH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575719" y="3228652"/>
            <a:ext cx="10820400" cy="30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GIAN.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23519" y="695445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Nguyễn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Bích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Ngọc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3a4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76" y="619003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182684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772734" cy="994830"/>
            <a:chOff x="5063633" y="164812"/>
            <a:chExt cx="567532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675327" cy="994830"/>
              <a:chOff x="5063633" y="164812"/>
              <a:chExt cx="567532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67532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4252119" y="2743200"/>
            <a:ext cx="7772400" cy="6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337719" y="7239000"/>
            <a:ext cx="9182100" cy="180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lặn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88441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2842419" y="2590800"/>
            <a:ext cx="10591800" cy="4851206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07090D-2F80-4DFB-B0D0-81BD81DFE513}"/>
              </a:ext>
            </a:extLst>
          </p:cNvPr>
          <p:cNvSpPr txBox="1"/>
          <p:nvPr/>
        </p:nvSpPr>
        <p:spPr>
          <a:xfrm>
            <a:off x="5211494" y="103853"/>
            <a:ext cx="5772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2042319" y="2667000"/>
            <a:ext cx="12525140" cy="617599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40A7D6-99C5-4FB1-BE79-B5362AFDCCD7}"/>
              </a:ext>
            </a:extLst>
          </p:cNvPr>
          <p:cNvSpPr txBox="1"/>
          <p:nvPr/>
        </p:nvSpPr>
        <p:spPr>
          <a:xfrm>
            <a:off x="5211494" y="103853"/>
            <a:ext cx="5772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2971800"/>
            <a:ext cx="15986919" cy="384384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BD923-E98C-4316-AFAE-A0B23F09874A}"/>
              </a:ext>
            </a:extLst>
          </p:cNvPr>
          <p:cNvSpPr txBox="1"/>
          <p:nvPr/>
        </p:nvSpPr>
        <p:spPr>
          <a:xfrm>
            <a:off x="5211494" y="103853"/>
            <a:ext cx="5772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9749</TotalTime>
  <Words>195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1103</cp:revision>
  <dcterms:created xsi:type="dcterms:W3CDTF">2008-09-09T22:52:10Z</dcterms:created>
  <dcterms:modified xsi:type="dcterms:W3CDTF">2025-04-22T00:29:49Z</dcterms:modified>
</cp:coreProperties>
</file>