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681" r:id="rId4"/>
    <p:sldMasterId id="2147483686" r:id="rId5"/>
  </p:sldMasterIdLst>
  <p:notesMasterIdLst>
    <p:notesMasterId r:id="rId30"/>
  </p:notesMasterIdLst>
  <p:sldIdLst>
    <p:sldId id="4362" r:id="rId6"/>
    <p:sldId id="313" r:id="rId7"/>
    <p:sldId id="331" r:id="rId8"/>
    <p:sldId id="515" r:id="rId9"/>
    <p:sldId id="4361" r:id="rId10"/>
    <p:sldId id="282" r:id="rId11"/>
    <p:sldId id="337" r:id="rId12"/>
    <p:sldId id="258" r:id="rId13"/>
    <p:sldId id="338" r:id="rId14"/>
    <p:sldId id="339" r:id="rId15"/>
    <p:sldId id="344" r:id="rId16"/>
    <p:sldId id="340" r:id="rId17"/>
    <p:sldId id="341" r:id="rId18"/>
    <p:sldId id="342" r:id="rId19"/>
    <p:sldId id="343" r:id="rId20"/>
    <p:sldId id="345" r:id="rId21"/>
    <p:sldId id="317" r:id="rId22"/>
    <p:sldId id="287" r:id="rId23"/>
    <p:sldId id="347" r:id="rId24"/>
    <p:sldId id="348" r:id="rId25"/>
    <p:sldId id="349" r:id="rId26"/>
    <p:sldId id="350" r:id="rId27"/>
    <p:sldId id="4360" r:id="rId28"/>
    <p:sldId id="3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36D5-CFD5-4842-B981-AE29075C83D8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DA85-0139-45CE-8790-851F48B1D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C271B-9C33-418C-996D-56998BCFB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8FCF2-980B-4CC3-84A5-53A9847C5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793A-CDB1-41E4-A2EB-FABC02CD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55BCC-E0F1-4C5E-9179-ED6AF06D7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5FA7D-FDB2-45A0-8F2F-0F9E7F8F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2633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83D1-2C2B-43E8-AC1B-E5527D585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281D32-EA16-4861-AA71-D7E8F234D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B721A-375D-4B20-AAAF-0A77750A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2145-1FA7-4BF8-8A59-1268EAEA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24FE-E440-48D7-AB29-1352E79E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24126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29E877-38B6-46E6-B37B-EF5DD515B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ABC29-9B06-413E-ADB0-511E06772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3B91A-2EE0-4A88-8DE7-A48769FA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39F6C-7819-4239-A12C-267CECBD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CCBDF-D096-4DE3-978B-B76A64CC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135"/>
      </p:ext>
    </p:extLst>
  </p:cSld>
  <p:clrMapOvr>
    <a:masterClrMapping/>
  </p:clrMapOvr>
  <p:transition spd="slow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978843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388853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2676"/>
      </p:ext>
    </p:extLst>
  </p:cSld>
  <p:clrMapOvr>
    <a:masterClrMapping/>
  </p:clrMapOvr>
  <p:transition spd="slow">
    <p:cover dir="l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303252"/>
      </p:ext>
    </p:extLst>
  </p:cSld>
  <p:clrMapOvr>
    <a:masterClrMapping/>
  </p:clrMapOvr>
  <p:transition spd="slow">
    <p:cover dir="l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008287"/>
      </p:ext>
    </p:extLst>
  </p:cSld>
  <p:clrMapOvr>
    <a:masterClrMapping/>
  </p:clrMapOvr>
  <p:transition spd="slow">
    <p:cover dir="l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321949"/>
      </p:ext>
    </p:extLst>
  </p:cSld>
  <p:clrMapOvr>
    <a:masterClrMapping/>
  </p:clrMapOvr>
  <p:transition spd="slow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542841"/>
      </p:ext>
    </p:extLst>
  </p:cSld>
  <p:clrMapOvr>
    <a:masterClrMapping/>
  </p:clrMapOvr>
  <p:transition spd="slow">
    <p:cover dir="l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71767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F7AE-8E27-4C7B-8C16-3AA04014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8435-E429-4B53-957D-31903CF80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CED7C-AC89-49F9-AF62-5BF261AF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5482-47CF-4745-A448-2D94047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D0285-1256-482B-B514-B5A54F4E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36609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970263"/>
      </p:ext>
    </p:extLst>
  </p:cSld>
  <p:clrMapOvr>
    <a:masterClrMapping/>
  </p:clrMapOvr>
  <p:transition spd="slow">
    <p:cover dir="l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533687"/>
      </p:ext>
    </p:extLst>
  </p:cSld>
  <p:clrMapOvr>
    <a:masterClrMapping/>
  </p:clrMapOvr>
  <p:transition spd="slow">
    <p:cover dir="l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19484"/>
      </p:ext>
    </p:extLst>
  </p:cSld>
  <p:clrMapOvr>
    <a:masterClrMapping/>
  </p:clrMapOvr>
  <p:transition spd="slow">
    <p:cover dir="l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037975"/>
      </p:ext>
    </p:extLst>
  </p:cSld>
  <p:clrMapOvr>
    <a:masterClrMapping/>
  </p:clrMapOvr>
  <p:transition spd="slow">
    <p:cover dir="l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063540"/>
      </p:ext>
    </p:extLst>
  </p:cSld>
  <p:clrMapOvr>
    <a:masterClrMapping/>
  </p:clrMapOvr>
  <p:transition spd="slow">
    <p:cover dir="l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16298"/>
      </p:ext>
    </p:extLst>
  </p:cSld>
  <p:clrMapOvr>
    <a:masterClrMapping/>
  </p:clrMapOvr>
  <p:transition spd="slow">
    <p:cover dir="l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059900"/>
      </p:ext>
    </p:extLst>
  </p:cSld>
  <p:clrMapOvr>
    <a:masterClrMapping/>
  </p:clrMapOvr>
  <p:transition spd="slow">
    <p:cover dir="l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14261"/>
      </p:ext>
    </p:extLst>
  </p:cSld>
  <p:clrMapOvr>
    <a:masterClrMapping/>
  </p:clrMapOvr>
  <p:transition spd="slow">
    <p:cover dir="l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340604"/>
      </p:ext>
    </p:extLst>
  </p:cSld>
  <p:clrMapOvr>
    <a:masterClrMapping/>
  </p:clrMapOvr>
  <p:transition spd="slow">
    <p:cover dir="l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30123"/>
      </p:ext>
    </p:extLst>
  </p:cSld>
  <p:clrMapOvr>
    <a:masterClrMapping/>
  </p:clrMapOvr>
  <p:transition spd="slow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41837-40AF-4946-B5EF-73A441CDF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F7524-2010-4810-9244-1DF3F1E50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EB70C-835E-4ED7-B849-60F53E52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7253D-ACB4-4FB7-A865-3C8B392C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9F2A-8F58-467B-92DD-2EE51A480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2769"/>
      </p:ext>
    </p:extLst>
  </p:cSld>
  <p:clrMapOvr>
    <a:masterClrMapping/>
  </p:clrMapOvr>
  <p:transition spd="slow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567284"/>
      </p:ext>
    </p:extLst>
  </p:cSld>
  <p:clrMapOvr>
    <a:masterClrMapping/>
  </p:clrMapOvr>
  <p:transition spd="slow">
    <p:cover dir="l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948298"/>
      </p:ext>
    </p:extLst>
  </p:cSld>
  <p:clrMapOvr>
    <a:masterClrMapping/>
  </p:clrMapOvr>
  <p:transition spd="slow">
    <p:cover dir="l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50000"/>
      </p:ext>
    </p:extLst>
  </p:cSld>
  <p:clrMapOvr>
    <a:masterClrMapping/>
  </p:clrMapOvr>
  <p:transition spd="slow">
    <p:cover dir="l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06/05/2025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99606"/>
      </p:ext>
    </p:extLst>
  </p:cSld>
  <p:clrMapOvr>
    <a:masterClrMapping/>
  </p:clrMapOvr>
  <p:transition spd="slow">
    <p:cover dir="l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67819"/>
      </p:ext>
    </p:extLst>
  </p:cSld>
  <p:clrMapOvr>
    <a:masterClrMapping/>
  </p:clrMapOvr>
  <p:transition spd="slow">
    <p:cover dir="l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225136"/>
      </p:ext>
    </p:extLst>
  </p:cSld>
  <p:clrMapOvr>
    <a:masterClrMapping/>
  </p:clrMapOvr>
  <p:transition spd="slow">
    <p:cover dir="l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244913"/>
      </p:ext>
    </p:extLst>
  </p:cSld>
  <p:clrMapOvr>
    <a:masterClrMapping/>
  </p:clrMapOvr>
  <p:transition spd="slow">
    <p:cover dir="l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552278"/>
      </p:ext>
    </p:extLst>
  </p:cSld>
  <p:clrMapOvr>
    <a:masterClrMapping/>
  </p:clrMapOvr>
  <p:transition spd="slow">
    <p:cover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560275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DF1F-5DA4-48D1-9012-38CFC1BF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9DA27-32F8-4F70-A566-9CEAE0051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BF942-D67B-465D-AD31-7FF75F19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858F6-236D-41B3-A42D-E951AAB0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24CB-E57C-4D27-97F8-86249C41C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CE4DD-1445-4ABE-AD52-0BC88C8D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2890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C81AF-A3B6-41D3-800C-A40BA0E2E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B55CC-4AE4-4585-9E38-FBF3F288C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0AAAC-AE33-445D-9BA6-D4DF86684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3D09F-CEB3-4667-8A9F-B012D0D98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7C320-D45E-4B55-AAAD-44BE099CC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7B42F-FF52-45AE-B349-A4E89E1A9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44125-D7FD-4086-AF4B-4B6629A4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29852-B16D-498D-AE27-300473A1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4111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E1F0-318D-4876-AB5E-B57C38D4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ECD4A-AD06-4819-BD82-82E7DCB9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06534-0A4A-4CA1-868F-1C9D20A5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2AE44-45C7-40F1-9A43-CA21B7E91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68298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9C894-A095-4E13-9771-FA774EED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10112-CE8B-4380-B8CC-8C0CDDD9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0D0F-10F5-4B33-85B5-27042EEF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5044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E103-46D6-41BA-8342-758C39886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6E9E4-3799-41AC-99E5-6429156A3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3B605-403F-44CA-8583-898E64579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CB077-7433-4C93-AA5D-4E81F70F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221C-80DF-4AB4-A92C-170E0A79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6675D-3191-4402-9BB9-B937CF91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1333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998EA-257B-4755-AC69-71DB7025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56DB4-2248-42FF-8C8F-8C4FE76DB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3C73-0B76-4396-AB77-2F760A522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8934F-BDE3-46C3-8FDB-D04BE043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C9D34-45A0-4E97-8C93-1D484F0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67EB7-6AA4-45ED-A7CD-E6E15367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27469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F7B90B-F9D2-41A0-9A79-6CBE4EFC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A4E7A-63B0-49A2-AC7B-3D38DE980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702FA-1D16-457C-A30C-6A28077E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CD586-26E1-4CDD-9352-9CEC6B44414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C2881-A225-4E59-8307-D9926C38F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E8307-6BED-4323-8AE4-C10EBE12A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A86DE-2C20-4BF4-B444-A0A992C592B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D59C2D-4800-2B4A-88EC-F28764324931}"/>
              </a:ext>
            </a:extLst>
          </p:cNvPr>
          <p:cNvGrpSpPr/>
          <p:nvPr userDrawn="1"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8" name="Picture 2" descr="F:\未标题-1.png">
              <a:extLst>
                <a:ext uri="{FF2B5EF4-FFF2-40B4-BE49-F238E27FC236}">
                  <a16:creationId xmlns:a16="http://schemas.microsoft.com/office/drawing/2014/main" id="{C454DEC0-C396-8112-DF04-76E083CA9E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7CCA6D7A-88B3-2735-BCA2-CB7357F5FA2E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10" name="弧形 8">
                <a:extLst>
                  <a:ext uri="{FF2B5EF4-FFF2-40B4-BE49-F238E27FC236}">
                    <a16:creationId xmlns:a16="http://schemas.microsoft.com/office/drawing/2014/main" id="{2F0A2E79-F9B9-0F78-FF17-92FB476393DF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9">
                <a:extLst>
                  <a:ext uri="{FF2B5EF4-FFF2-40B4-BE49-F238E27FC236}">
                    <a16:creationId xmlns:a16="http://schemas.microsoft.com/office/drawing/2014/main" id="{ED8A3565-B3E4-6274-A947-C16844131F7D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17">
                <a:extLst>
                  <a:ext uri="{FF2B5EF4-FFF2-40B4-BE49-F238E27FC236}">
                    <a16:creationId xmlns:a16="http://schemas.microsoft.com/office/drawing/2014/main" id="{4806FDC4-3355-386E-B001-08CB939566D4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18">
                <a:extLst>
                  <a:ext uri="{FF2B5EF4-FFF2-40B4-BE49-F238E27FC236}">
                    <a16:creationId xmlns:a16="http://schemas.microsoft.com/office/drawing/2014/main" id="{04FEDC69-05D9-4F03-6083-5E51F2F7F8FE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19">
                <a:extLst>
                  <a:ext uri="{FF2B5EF4-FFF2-40B4-BE49-F238E27FC236}">
                    <a16:creationId xmlns:a16="http://schemas.microsoft.com/office/drawing/2014/main" id="{99C9E061-B5E4-0D07-B58F-304A01B49146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0">
                <a:extLst>
                  <a:ext uri="{FF2B5EF4-FFF2-40B4-BE49-F238E27FC236}">
                    <a16:creationId xmlns:a16="http://schemas.microsoft.com/office/drawing/2014/main" id="{38AE0064-BE23-FCEF-A75B-92AE42461A62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1">
                <a:extLst>
                  <a:ext uri="{FF2B5EF4-FFF2-40B4-BE49-F238E27FC236}">
                    <a16:creationId xmlns:a16="http://schemas.microsoft.com/office/drawing/2014/main" id="{8459A52E-6AA7-B70B-4CBC-7BDFA1ED26E9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2">
                <a:extLst>
                  <a:ext uri="{FF2B5EF4-FFF2-40B4-BE49-F238E27FC236}">
                    <a16:creationId xmlns:a16="http://schemas.microsoft.com/office/drawing/2014/main" id="{E9D37656-B11E-933F-7F53-E211A215C98B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3">
                <a:extLst>
                  <a:ext uri="{FF2B5EF4-FFF2-40B4-BE49-F238E27FC236}">
                    <a16:creationId xmlns:a16="http://schemas.microsoft.com/office/drawing/2014/main" id="{FFB5C9DA-37BD-10CB-1EB3-8675A6248048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4">
                <a:extLst>
                  <a:ext uri="{FF2B5EF4-FFF2-40B4-BE49-F238E27FC236}">
                    <a16:creationId xmlns:a16="http://schemas.microsoft.com/office/drawing/2014/main" id="{8349C3AA-D909-6FA3-0152-751EF9D42223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5">
                <a:extLst>
                  <a:ext uri="{FF2B5EF4-FFF2-40B4-BE49-F238E27FC236}">
                    <a16:creationId xmlns:a16="http://schemas.microsoft.com/office/drawing/2014/main" id="{C2EC761B-91AA-77A5-97DA-795DA34969AE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6">
                <a:extLst>
                  <a:ext uri="{FF2B5EF4-FFF2-40B4-BE49-F238E27FC236}">
                    <a16:creationId xmlns:a16="http://schemas.microsoft.com/office/drawing/2014/main" id="{3C330463-2EF2-7163-08B6-B8CEB18D4889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弧形 27">
                <a:extLst>
                  <a:ext uri="{FF2B5EF4-FFF2-40B4-BE49-F238E27FC236}">
                    <a16:creationId xmlns:a16="http://schemas.microsoft.com/office/drawing/2014/main" id="{752A5EFD-9EFE-5C08-EA03-8C7EB61AC35B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弧形 28">
                <a:extLst>
                  <a:ext uri="{FF2B5EF4-FFF2-40B4-BE49-F238E27FC236}">
                    <a16:creationId xmlns:a16="http://schemas.microsoft.com/office/drawing/2014/main" id="{38F325E0-BFE4-6313-1FB0-78E852AB6733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弧形 29">
                <a:extLst>
                  <a:ext uri="{FF2B5EF4-FFF2-40B4-BE49-F238E27FC236}">
                    <a16:creationId xmlns:a16="http://schemas.microsoft.com/office/drawing/2014/main" id="{A40454AD-6314-411C-994A-AABE02BDF8E0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矩形 25">
            <a:extLst>
              <a:ext uri="{FF2B5EF4-FFF2-40B4-BE49-F238E27FC236}">
                <a16:creationId xmlns:a16="http://schemas.microsoft.com/office/drawing/2014/main" id="{A1E5AA0D-1B51-CBFE-BB36-F82C3EAF9009}"/>
              </a:ext>
            </a:extLst>
          </p:cNvPr>
          <p:cNvSpPr/>
          <p:nvPr userDrawn="1"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0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2025/5/6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082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cover dir="ld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1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1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20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cover dir="ld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35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BA58-DDFF-9254-5DDA-E71CD0FA1A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1BE0E-87AB-CB9D-2E6F-5A643034AF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图片 30">
            <a:extLst>
              <a:ext uri="{FF2B5EF4-FFF2-40B4-BE49-F238E27FC236}">
                <a16:creationId xmlns:a16="http://schemas.microsoft.com/office/drawing/2014/main" id="{E64ADD03-CE39-CE07-BE58-E163A2231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48"/>
          <a:stretch/>
        </p:blipFill>
        <p:spPr>
          <a:xfrm flipV="1">
            <a:off x="0" y="2892014"/>
            <a:ext cx="7025362" cy="3965986"/>
          </a:xfrm>
          <a:prstGeom prst="rect">
            <a:avLst/>
          </a:prstGeom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BF2654BA-C3B9-E061-E827-B5427F90C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68000" y="2162752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72DE2D1A-F210-32DA-3DAF-789D3A31D323}"/>
              </a:ext>
            </a:extLst>
          </p:cNvPr>
          <p:cNvSpPr txBox="1"/>
          <p:nvPr/>
        </p:nvSpPr>
        <p:spPr>
          <a:xfrm>
            <a:off x="774700" y="1117207"/>
            <a:ext cx="10642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dirty="0">
                <a:ln w="6600">
                  <a:solidFill>
                    <a:srgbClr val="59A33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59A332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MÔN: TOÁN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0FB522-B5EC-2024-FC79-10D6A87766CF}"/>
              </a:ext>
            </a:extLst>
          </p:cNvPr>
          <p:cNvSpPr txBox="1">
            <a:spLocks/>
          </p:cNvSpPr>
          <p:nvPr/>
        </p:nvSpPr>
        <p:spPr>
          <a:xfrm>
            <a:off x="1472418" y="2867025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1218565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5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t>LỚP 1A1</a:t>
            </a:r>
            <a:br>
              <a:rPr kumimoji="0" lang="en-US" sz="5865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</a:br>
            <a:br>
              <a:rPr kumimoji="0" lang="en-US" sz="5865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t>GV: NGUYỄN THỊ TÂM</a:t>
            </a:r>
          </a:p>
        </p:txBody>
      </p:sp>
    </p:spTree>
    <p:extLst>
      <p:ext uri="{BB962C8B-B14F-4D97-AF65-F5344CB8AC3E}">
        <p14:creationId xmlns:p14="http://schemas.microsoft.com/office/powerpoint/2010/main" val="392449657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418693" y="945792"/>
            <a:ext cx="5969451" cy="1815690"/>
            <a:chOff x="4064001" y="1230382"/>
            <a:chExt cx="2771843" cy="127380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80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r="3520"/>
          <a:stretch/>
        </p:blipFill>
        <p:spPr>
          <a:xfrm>
            <a:off x="6864086" y="647299"/>
            <a:ext cx="4929733" cy="602370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357740" y="2644517"/>
            <a:ext cx="4303731" cy="2496979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66107" y="992081"/>
            <a:ext cx="8521701" cy="83099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>
            <a:fillRect/>
          </a:stretch>
        </p:blipFill>
        <p:spPr bwMode="auto">
          <a:xfrm>
            <a:off x="4757284" y="2776761"/>
            <a:ext cx="4232104" cy="385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1" y="4942628"/>
            <a:ext cx="2235200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2639617" y="1796819"/>
            <a:ext cx="9124819" cy="109062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b="1" kern="1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" y="1291389"/>
            <a:ext cx="5424965" cy="388864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2556133" y="5298383"/>
            <a:ext cx="2086040" cy="1010587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91037" y="1829695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5090120"/>
            <a:ext cx="2264216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91036" y="1790252"/>
            <a:ext cx="4129891" cy="2763922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3733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3733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362232" y="115809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6081909" y="312537"/>
            <a:ext cx="6110092" cy="6147895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559045" y="2"/>
            <a:ext cx="5464103" cy="6857997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3332989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908352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484416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4625749" y="2564905"/>
            <a:ext cx="656732" cy="2304607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418691" y="1005658"/>
            <a:ext cx="877951" cy="760655"/>
          </a:xfrm>
          <a:prstGeom prst="wedgeEllipseCallout">
            <a:avLst>
              <a:gd name="adj1" fmla="val -89994"/>
              <a:gd name="adj2" fmla="val -5941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16282" y="5060480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637245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212608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4666952" y="4837768"/>
            <a:ext cx="640136" cy="1751035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r>
                <a:rPr lang="en-US" sz="4267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869511"/>
            <a:ext cx="2351584" cy="19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2662735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757984" y="4869160"/>
            <a:ext cx="1727200" cy="17272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8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2351584" y="4970760"/>
            <a:ext cx="2284869" cy="12192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382489" y="1143443"/>
            <a:ext cx="4949664" cy="3638378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0226"/>
            <a:ext cx="8672513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4267200" y="990601"/>
            <a:ext cx="7004051" cy="69754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latin typeface=".VnTimeH" panose="020B7200000000000000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2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41020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676401" y="96837"/>
            <a:ext cx="8748713" cy="18843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spc="-360" dirty="0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pc="-360" dirty="0" err="1">
                <a:ln w="12700">
                  <a:solidFill>
                    <a:srgbClr val="000099"/>
                  </a:solidFill>
                  <a:rou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spc="-360" dirty="0">
              <a:ln w="12700">
                <a:solidFill>
                  <a:srgbClr val="000099"/>
                </a:solidFill>
                <a:rou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980138" y="5849123"/>
            <a:ext cx="4840564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980137" y="5205319"/>
            <a:ext cx="4771851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57" name="Pentagon 156"/>
          <p:cNvSpPr/>
          <p:nvPr/>
        </p:nvSpPr>
        <p:spPr>
          <a:xfrm>
            <a:off x="980138" y="4566485"/>
            <a:ext cx="4765009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</a:p>
        </p:txBody>
      </p:sp>
      <p:sp>
        <p:nvSpPr>
          <p:cNvPr id="155" name="Pentagon 154"/>
          <p:cNvSpPr/>
          <p:nvPr/>
        </p:nvSpPr>
        <p:spPr>
          <a:xfrm>
            <a:off x="980139" y="389441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996299" y="3222335"/>
            <a:ext cx="474884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980139" y="2539087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6081909" y="260649"/>
            <a:ext cx="6110092" cy="6199783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6614353" y="1"/>
            <a:ext cx="5464103" cy="68579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218323">
                  <a:defRPr/>
                </a:pPr>
                <a:endParaRPr lang="en-US" sz="2400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5424968" y="2109820"/>
            <a:ext cx="743273" cy="192723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5423926" y="2756224"/>
            <a:ext cx="743273" cy="192723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5426921" y="3428299"/>
            <a:ext cx="743273" cy="192723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5424968" y="4100373"/>
            <a:ext cx="743273" cy="192723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4741653" y="3877661"/>
            <a:ext cx="625361" cy="607456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236196" y="824332"/>
            <a:ext cx="5969449" cy="1077217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200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 r="2638"/>
          <a:stretch/>
        </p:blipFill>
        <p:spPr>
          <a:xfrm>
            <a:off x="6899324" y="663696"/>
            <a:ext cx="4929733" cy="601926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5423926" y="4773149"/>
            <a:ext cx="743273" cy="192723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5419593" y="5426159"/>
            <a:ext cx="743273" cy="192723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5423926" y="6106081"/>
            <a:ext cx="743273" cy="192723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218323">
                <a:defRPr/>
              </a:pPr>
              <a:endParaRPr lang="en-US" sz="2400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4744376" y="5893885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980139" y="1892830"/>
            <a:ext cx="4765008" cy="590708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4681901" y="1876081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4710284" y="2533512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4710282" y="3205587"/>
            <a:ext cx="625361" cy="607456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4759150" y="4549736"/>
            <a:ext cx="625361" cy="607456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4744377" y="5221811"/>
            <a:ext cx="625361" cy="607456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91427" tIns="45716" rIns="91427" bIns="45716" rtlCol="0" anchor="ctr"/>
          <a:lstStyle/>
          <a:p>
            <a:pPr defTabSz="1218323">
              <a:defRPr/>
            </a:pPr>
            <a:r>
              <a:rPr lang="en-US" sz="4267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C28223F5-EB57-4A99-8127-8514509365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18" name="图片 34">
            <a:extLst>
              <a:ext uri="{FF2B5EF4-FFF2-40B4-BE49-F238E27FC236}">
                <a16:creationId xmlns:a16="http://schemas.microsoft.com/office/drawing/2014/main" id="{978EC919-A30B-4461-8CC1-07BE07384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pic>
        <p:nvPicPr>
          <p:cNvPr id="20" name="图片 31">
            <a:extLst>
              <a:ext uri="{FF2B5EF4-FFF2-40B4-BE49-F238E27FC236}">
                <a16:creationId xmlns:a16="http://schemas.microsoft.com/office/drawing/2014/main" id="{8A5482D2-02C1-45D5-8A14-EFEE85328D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1" name="图片 30">
            <a:extLst>
              <a:ext uri="{FF2B5EF4-FFF2-40B4-BE49-F238E27FC236}">
                <a16:creationId xmlns:a16="http://schemas.microsoft.com/office/drawing/2014/main" id="{38079D29-150B-4526-8E27-91FDB2B96C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2" name="图片 32">
            <a:extLst>
              <a:ext uri="{FF2B5EF4-FFF2-40B4-BE49-F238E27FC236}">
                <a16:creationId xmlns:a16="http://schemas.microsoft.com/office/drawing/2014/main" id="{6753765B-A598-4C25-9F4E-8CCEB62EDC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432D59F5-6819-7B4B-E324-98D0AE371F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78" y="2210351"/>
            <a:ext cx="6804751" cy="2285799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6226602" y="806507"/>
            <a:ext cx="6110092" cy="602567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121872" tIns="60933" rIns="121872" bIns="60933" rtlCol="0" anchor="ctr"/>
          <a:lstStyle/>
          <a:p>
            <a:pPr defTabSz="1218323">
              <a:defRPr/>
            </a:pPr>
            <a:endParaRPr lang="en-US" sz="2400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>
            <a:fillRect/>
          </a:stretch>
        </p:blipFill>
        <p:spPr>
          <a:xfrm>
            <a:off x="6864086" y="806505"/>
            <a:ext cx="4929733" cy="5864496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300770" y="931258"/>
            <a:ext cx="6563316" cy="3088949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944" y="4196826"/>
            <a:ext cx="3157565" cy="26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1149958" y="192249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-27383"/>
            <a:ext cx="11137237" cy="66631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720757" y="-795469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8819" y="180668"/>
            <a:ext cx="10845800" cy="6096000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1230929" y="1416157"/>
            <a:ext cx="3767151" cy="3767151"/>
            <a:chOff x="1229661" y="1415632"/>
            <a:chExt cx="3768132" cy="37681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81479" y="2587325"/>
              <a:ext cx="3452030" cy="1325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 lại bài đã học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6810924" y="1411684"/>
            <a:ext cx="3767151" cy="3767151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4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41" y="3919883"/>
            <a:ext cx="3767151" cy="291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738" y="133097"/>
            <a:ext cx="4400547" cy="2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397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D3EE7B61-CA26-4CBC-9FEB-515D99431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90800" y="752475"/>
            <a:ext cx="7410449" cy="4423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F83888-CBDA-427F-9A38-D4B8EC919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351" y="1059159"/>
            <a:ext cx="5928123" cy="3253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EE0FD-2525-4E99-B2BF-F6889D967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" y="29150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D3E6E88-58E3-424C-8228-2569FAF0AC94}"/>
              </a:ext>
            </a:extLst>
          </p:cNvPr>
          <p:cNvGrpSpPr/>
          <p:nvPr/>
        </p:nvGrpSpPr>
        <p:grpSpPr>
          <a:xfrm>
            <a:off x="120111" y="3762374"/>
            <a:ext cx="5271040" cy="2688075"/>
            <a:chOff x="435126" y="3007428"/>
            <a:chExt cx="6069814" cy="3038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BBE7F6-5154-4253-B355-FA51549A8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52BB21-795C-4733-AFB1-2207973EE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BF5DE5-D648-4E53-BA01-0B06DB63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21FA4A-12A5-4279-AB90-A9699F2A1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AC5DE4-834F-4BA1-A15E-66BA495EFFF2}"/>
              </a:ext>
            </a:extLst>
          </p:cNvPr>
          <p:cNvGrpSpPr/>
          <p:nvPr/>
        </p:nvGrpSpPr>
        <p:grpSpPr>
          <a:xfrm>
            <a:off x="4248982" y="200825"/>
            <a:ext cx="8644080" cy="16478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755F259C-21A9-404C-ADB8-537AC73840C6}"/>
                </a:ext>
              </a:extLst>
            </p:cNvPr>
            <p:cNvSpPr/>
            <p:nvPr/>
          </p:nvSpPr>
          <p:spPr>
            <a:xfrm>
              <a:off x="6096000" y="-30480"/>
              <a:ext cx="609600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A71094-847A-4161-B530-D3D3260355BE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3374B71-4525-4041-92DD-5944D382AA07}"/>
              </a:ext>
            </a:extLst>
          </p:cNvPr>
          <p:cNvSpPr txBox="1"/>
          <p:nvPr/>
        </p:nvSpPr>
        <p:spPr>
          <a:xfrm>
            <a:off x="4376534" y="418036"/>
            <a:ext cx="5901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E359A-B72B-45AD-9268-0DFE87F2DB63}"/>
              </a:ext>
            </a:extLst>
          </p:cNvPr>
          <p:cNvGrpSpPr/>
          <p:nvPr/>
        </p:nvGrpSpPr>
        <p:grpSpPr>
          <a:xfrm>
            <a:off x="4248982" y="1981200"/>
            <a:ext cx="8644080" cy="1647825"/>
            <a:chOff x="6096000" y="-30480"/>
            <a:chExt cx="8644080" cy="3393440"/>
          </a:xfrm>
        </p:grpSpPr>
        <p:sp>
          <p:nvSpPr>
            <p:cNvPr id="12" name="Flowchart: Document 11">
              <a:extLst>
                <a:ext uri="{FF2B5EF4-FFF2-40B4-BE49-F238E27FC236}">
                  <a16:creationId xmlns:a16="http://schemas.microsoft.com/office/drawing/2014/main" id="{D97F73DC-CE25-4691-892F-C83FB9526D2D}"/>
                </a:ext>
              </a:extLst>
            </p:cNvPr>
            <p:cNvSpPr/>
            <p:nvPr/>
          </p:nvSpPr>
          <p:spPr>
            <a:xfrm>
              <a:off x="6096000" y="-30480"/>
              <a:ext cx="609600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A050CA-F752-46A0-8406-BC4F93965687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846130A-A5AE-4422-AB9F-3C297E2794D8}"/>
              </a:ext>
            </a:extLst>
          </p:cNvPr>
          <p:cNvSpPr txBox="1"/>
          <p:nvPr/>
        </p:nvSpPr>
        <p:spPr>
          <a:xfrm>
            <a:off x="4319384" y="2142061"/>
            <a:ext cx="5901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9" name="Rectangle: Rounded Corners 186">
            <a:extLst>
              <a:ext uri="{FF2B5EF4-FFF2-40B4-BE49-F238E27FC236}">
                <a16:creationId xmlns:a16="http://schemas.microsoft.com/office/drawing/2014/main" id="{57DC832F-3CB6-4882-B3CD-48EBC8277449}"/>
              </a:ext>
            </a:extLst>
          </p:cNvPr>
          <p:cNvSpPr/>
          <p:nvPr/>
        </p:nvSpPr>
        <p:spPr>
          <a:xfrm>
            <a:off x="7496175" y="555773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74303666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0928" y="2144002"/>
            <a:ext cx="983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35: </a:t>
            </a: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altLang="zh-CN" sz="4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kumimoji="0" lang="en-US" altLang="zh-CN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4C60"/>
              </a:solidFill>
              <a:effectLst>
                <a:outerShdw dist="38100" dir="2700000" algn="bl" rotWithShape="0">
                  <a:srgbClr val="4CB6BD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CN" sz="4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altLang="zh-CN" sz="4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  <a:endParaRPr kumimoji="0" lang="zh-CN" altLang="en-US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4C60"/>
              </a:solidFill>
              <a:effectLst>
                <a:outerShdw dist="38100" dir="2700000" algn="bl" rotWithShape="0">
                  <a:srgbClr val="4CB6BD"/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1" name="Google Shape;644;p6">
            <a:extLst>
              <a:ext uri="{FF2B5EF4-FFF2-40B4-BE49-F238E27FC236}">
                <a16:creationId xmlns:a16="http://schemas.microsoft.com/office/drawing/2014/main" id="{F22C05A8-E5EB-4DD1-A7B4-F0D90D9350F6}"/>
              </a:ext>
            </a:extLst>
          </p:cNvPr>
          <p:cNvSpPr txBox="1"/>
          <p:nvPr/>
        </p:nvSpPr>
        <p:spPr>
          <a:xfrm>
            <a:off x="602172" y="556570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49" y="115379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03F62B-D80A-4BA3-8DE6-851210BFA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1" y="-176728"/>
            <a:ext cx="9291109" cy="60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8230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3" y="1761588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56424" y="1253438"/>
            <a:ext cx="8521701" cy="156966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457189">
              <a:defRPr/>
            </a:pP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Trò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chơi</a:t>
            </a:r>
            <a:endParaRPr lang="en-US" sz="48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cs typeface="Times New Roman" panose="02020603050405020304" pitchFamily="18" charset="0"/>
            </a:endParaRPr>
          </a:p>
          <a:p>
            <a:pPr algn="ctr" defTabSz="457189">
              <a:defRPr/>
            </a:pP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Tìm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đường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về</a:t>
            </a:r>
            <a:r>
              <a:rPr lang="en-US" sz="4800" b="1" cap="all" dirty="0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cap="all" dirty="0" err="1"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nhà</a:t>
            </a:r>
            <a:r>
              <a:rPr lang="en-US" sz="48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文本框 8"/>
          <p:cNvSpPr txBox="1"/>
          <p:nvPr/>
        </p:nvSpPr>
        <p:spPr>
          <a:xfrm>
            <a:off x="2756425" y="3143813"/>
            <a:ext cx="9025007" cy="23901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ea typeface="Microsoft YaHei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3733" b="1" dirty="0">
                <a:ea typeface="Microsoft YaHei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4086456" y="4062777"/>
            <a:ext cx="1536171" cy="13684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6586025" y="1014478"/>
            <a:ext cx="1536171" cy="13684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3525193" y="763977"/>
            <a:ext cx="1536171" cy="1368449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725" y="1558837"/>
            <a:ext cx="3161692" cy="475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245111" y="234779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1033353" y="1219349"/>
            <a:ext cx="458780" cy="74898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altLang="zh-CN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267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1045567" y="1036163"/>
            <a:ext cx="936036" cy="760653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434340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>
            <a:fillRect/>
          </a:stretch>
        </p:blipFill>
        <p:spPr>
          <a:xfrm>
            <a:off x="2820664" y="1979041"/>
            <a:ext cx="9243629" cy="47164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2945160" y="1611991"/>
            <a:ext cx="2693781" cy="10775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5123717" y="3224355"/>
            <a:ext cx="2700475" cy="108018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>
            <a:fillRect/>
          </a:stretch>
        </p:blipFill>
        <p:spPr>
          <a:xfrm>
            <a:off x="4463819" y="4671223"/>
            <a:ext cx="2890292" cy="123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>
            <a:fillRect/>
          </a:stretch>
        </p:blipFill>
        <p:spPr>
          <a:xfrm>
            <a:off x="7549463" y="3960763"/>
            <a:ext cx="3286384" cy="10485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7920203" y="5443404"/>
            <a:ext cx="2644845" cy="1057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1209131" y="2018606"/>
            <a:ext cx="1536171" cy="136844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77531" y="1796819"/>
            <a:ext cx="1829039" cy="5763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>
            <a:fillRect/>
          </a:stretch>
        </p:blipFill>
        <p:spPr>
          <a:xfrm>
            <a:off x="1985296" y="3469297"/>
            <a:ext cx="2738705" cy="109548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415330" y="3717033"/>
            <a:ext cx="1829039" cy="5645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>
            <a:fillRect/>
          </a:stretch>
        </p:blipFill>
        <p:spPr>
          <a:xfrm>
            <a:off x="6004987" y="1956743"/>
            <a:ext cx="2874984" cy="114999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505134" y="2276872"/>
            <a:ext cx="1829039" cy="50788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446047" y="3525011"/>
            <a:ext cx="2100087" cy="47337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60010" y="4965171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79267" y="4254376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92582" y="5712984"/>
            <a:ext cx="2100087" cy="51877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>
            <a:fillRect/>
          </a:stretch>
        </p:blipFill>
        <p:spPr>
          <a:xfrm>
            <a:off x="8591075" y="2817557"/>
            <a:ext cx="1536171" cy="1368449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368131" y="5829267"/>
            <a:ext cx="11455736" cy="66678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3503712" y="2468893"/>
            <a:ext cx="1920213" cy="10474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3503712" y="3790391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3503712" y="4851752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4175787" cy="93272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" b="3465"/>
          <a:stretch/>
        </p:blipFill>
        <p:spPr>
          <a:xfrm>
            <a:off x="143340" y="1604799"/>
            <a:ext cx="11905321" cy="4128459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527381" y="976297"/>
            <a:ext cx="10945216" cy="820519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733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3733" b="1" dirty="0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3733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5829268"/>
            <a:ext cx="12192000" cy="58477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Oval 1"/>
          <p:cNvSpPr/>
          <p:nvPr/>
        </p:nvSpPr>
        <p:spPr>
          <a:xfrm>
            <a:off x="1295467" y="1680189"/>
            <a:ext cx="1920213" cy="788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5711956" y="1723266"/>
            <a:ext cx="1920213" cy="703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021288" y="1681759"/>
            <a:ext cx="1920213" cy="689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2548085" y="2769357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6868565" y="5040881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11177897" y="4110985"/>
            <a:ext cx="772811" cy="497316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537</Words>
  <Application>Microsoft Office PowerPoint</Application>
  <PresentationFormat>Widescreen</PresentationFormat>
  <Paragraphs>159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Malgun Gothic</vt:lpstr>
      <vt:lpstr>Microsoft YaHei</vt:lpstr>
      <vt:lpstr>.VnArial</vt:lpstr>
      <vt:lpstr>.VnTimeH</vt:lpstr>
      <vt:lpstr>Arial</vt:lpstr>
      <vt:lpstr>Arial Unicode MS</vt:lpstr>
      <vt:lpstr>Calibri</vt:lpstr>
      <vt:lpstr>Calibri Light</vt:lpstr>
      <vt:lpstr>Cambria</vt:lpstr>
      <vt:lpstr>Tahoma</vt:lpstr>
      <vt:lpstr>Times New Roman</vt:lpstr>
      <vt:lpstr>字魂59号-创粗黑</vt:lpstr>
      <vt:lpstr>Office Theme</vt:lpstr>
      <vt:lpstr>1_Office 主题​​</vt:lpstr>
      <vt:lpstr>1_Office Theme</vt:lpstr>
      <vt:lpstr>8_Office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E7280</cp:lastModifiedBy>
  <cp:revision>11</cp:revision>
  <dcterms:created xsi:type="dcterms:W3CDTF">2022-01-03T10:53:00Z</dcterms:created>
  <dcterms:modified xsi:type="dcterms:W3CDTF">2025-05-06T05:00:49Z</dcterms:modified>
</cp:coreProperties>
</file>